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C000"/>
    <a:srgbClr val="FFA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163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67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057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102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9465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473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328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181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497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088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069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244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6260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677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74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67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624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91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4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3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09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72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E8E6F-3661-4EF0-B0E0-0A7C684F4F62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998" y="1371040"/>
            <a:ext cx="2710402" cy="300263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"/>
          <a:stretch/>
        </p:blipFill>
        <p:spPr>
          <a:xfrm>
            <a:off x="0" y="3795886"/>
            <a:ext cx="9144000" cy="136125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6834"/>
            <a:ext cx="2376264" cy="88758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0"/>
            <a:ext cx="1259632" cy="119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0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D0894-3D96-4F8D-83F3-BDA81129D44D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998" y="1371040"/>
            <a:ext cx="2710402" cy="300263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"/>
          <a:stretch/>
        </p:blipFill>
        <p:spPr>
          <a:xfrm>
            <a:off x="0" y="3795886"/>
            <a:ext cx="9144000" cy="136125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638" y="4329248"/>
            <a:ext cx="1463462" cy="546631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0"/>
            <a:ext cx="1259632" cy="119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5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203598"/>
            <a:ext cx="7772400" cy="1102519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2427734"/>
            <a:ext cx="6400800" cy="131445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951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584934" y="339502"/>
            <a:ext cx="7772400" cy="110251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Título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67544" y="1449527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[Texto aqui]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970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</Words>
  <Application>Microsoft Office PowerPoint</Application>
  <PresentationFormat>Apresentação na tela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Tema do Office</vt:lpstr>
      <vt:lpstr>Personalizar design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Lima</dc:creator>
  <cp:lastModifiedBy>Luiz Felipe de Oliveira Ramos</cp:lastModifiedBy>
  <cp:revision>23</cp:revision>
  <dcterms:created xsi:type="dcterms:W3CDTF">2021-02-10T13:58:56Z</dcterms:created>
  <dcterms:modified xsi:type="dcterms:W3CDTF">2022-07-05T16:00:26Z</dcterms:modified>
</cp:coreProperties>
</file>